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"/>
  </p:notesMasterIdLst>
  <p:sldIdLst>
    <p:sldId id="259" r:id="rId2"/>
    <p:sldId id="260" r:id="rId3"/>
  </p:sldIdLst>
  <p:sldSz cx="12192000" cy="6858000"/>
  <p:notesSz cx="6858000" cy="9144000"/>
  <p:embeddedFontLst>
    <p:embeddedFont>
      <p:font typeface="DX우등생 M" panose="020B0600000101010101" charset="-127"/>
      <p:regular r:id="rId5"/>
    </p:embeddedFont>
    <p:embeddedFont>
      <p:font typeface="HY그래픽M" panose="02030600000101010101" pitchFamily="18" charset="-127"/>
      <p:regular r:id="rId6"/>
    </p:embeddedFont>
    <p:embeddedFont>
      <p:font typeface="Trebuchet MS" panose="020B0603020202020204" pitchFamily="34" charset="0"/>
      <p:regular r:id="rId7"/>
      <p:bold r:id="rId8"/>
      <p:italic r:id="rId9"/>
      <p:boldItalic r:id="rId10"/>
    </p:embeddedFont>
    <p:embeddedFont>
      <p:font typeface="Wingdings 3" panose="05040102010807070707" pitchFamily="18" charset="2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794" autoAdjust="0"/>
  </p:normalViewPr>
  <p:slideViewPr>
    <p:cSldViewPr showGuides="1">
      <p:cViewPr varScale="1">
        <p:scale>
          <a:sx n="82" d="100"/>
          <a:sy n="82" d="100"/>
        </p:scale>
        <p:origin x="69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4BF1-6810-4B29-BFC5-E4C955616322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0BECE-2691-42CB-B8BF-84FECC956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ctr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ctr">
            <a:normAutofit/>
          </a:bodyPr>
          <a:lstStyle>
            <a:lvl1pPr marL="0" indent="0" algn="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C82DD-8666-45E6-9AE7-54ABA5A14A40}" type="datetime1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11DCF4-8E6C-48B1-A6BB-0F9F6837051E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100291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FC933-148B-46F5-A840-38176F1022E6}" type="datetime1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7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54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7241-3350-4E4A-B40E-38E0DABF13A6}" type="datetime1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59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1772816"/>
            <a:ext cx="4526010" cy="42685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772817"/>
            <a:ext cx="4601666" cy="42685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796A-574E-4D57-9B30-08C9235D9B1A}" type="datetime1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D3B0-FC63-491D-907C-3236C99C0370}" type="datetime1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24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B6B8-B8DC-40C3-BA56-A51251810800}" type="datetime1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EB7F-1834-4585-AAEB-243F7365AD15}" type="datetime1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1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BB6E-C9C1-4709-AB8D-0EC01A37AB0A}" type="datetime1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46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A518C-F127-4458-91C4-016B9407B588}" type="datetime1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5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59" y="380008"/>
            <a:ext cx="9356277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59" y="1793680"/>
            <a:ext cx="9361040" cy="458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5EB294-99AB-4EA0-A944-CC913E88DAE2}"/>
              </a:ext>
            </a:extLst>
          </p:cNvPr>
          <p:cNvSpPr/>
          <p:nvPr userDrawn="1"/>
        </p:nvSpPr>
        <p:spPr>
          <a:xfrm>
            <a:off x="0" y="6491684"/>
            <a:ext cx="12188824" cy="36512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2373" y="649168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0DA02F8C-A146-46F3-BC7D-79F541933A98}" type="datetime1">
              <a:rPr lang="ko-KR" altLang="en-US" smtClean="0"/>
              <a:t>2018-09-03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9902" y="649168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6311" y="6491684"/>
            <a:ext cx="5576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DX우등생 M" panose="02010606000101010101" pitchFamily="2" charset="-127"/>
                <a:ea typeface="DX우등생 M" panose="02010606000101010101" pitchFamily="2" charset="-127"/>
              </a:defRPr>
            </a:lvl1pPr>
          </a:lstStyle>
          <a:p>
            <a:fld id="{FB8EE572-ACDA-42A3-ADED-BBE243863DD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5AD305-8AE1-4A92-A87B-34AE6C865A0D}"/>
              </a:ext>
            </a:extLst>
          </p:cNvPr>
          <p:cNvSpPr/>
          <p:nvPr userDrawn="1"/>
        </p:nvSpPr>
        <p:spPr>
          <a:xfrm>
            <a:off x="10001008" y="6465610"/>
            <a:ext cx="21861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X우등생 M" panose="02010606000101010101" pitchFamily="2" charset="-127"/>
                <a:ea typeface="DX우등생 M" panose="02010606000101010101" pitchFamily="2" charset="-127"/>
              </a:rPr>
              <a:t>dnr1105@gmail.com</a:t>
            </a:r>
          </a:p>
        </p:txBody>
      </p:sp>
    </p:spTree>
    <p:extLst>
      <p:ext uri="{BB962C8B-B14F-4D97-AF65-F5344CB8AC3E}">
        <p14:creationId xmlns:p14="http://schemas.microsoft.com/office/powerpoint/2010/main" val="78944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70" r:id="rId7"/>
    <p:sldLayoutId id="2147483671" r:id="rId8"/>
    <p:sldLayoutId id="2147483673" r:id="rId9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400" kern="1200">
          <a:solidFill>
            <a:schemeClr val="accent1"/>
          </a:solidFill>
          <a:latin typeface="DX우등생 M" panose="02010606000101010101" pitchFamily="2" charset="-127"/>
          <a:ea typeface="DX우등생 M" panose="02010606000101010101" pitchFamily="2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DX우등생 M" panose="02010606000101010101" pitchFamily="2" charset="-127"/>
          <a:ea typeface="DX우등생 M" panose="02010606000101010101" pitchFamily="2" charset="-127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B59C5-E078-4B2E-9636-2C4DE4161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OLED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D35598-5BE5-4FBF-8D4F-CC2020A4E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altLang="ko-KR" dirty="0"/>
              <a:t>0831_56</a:t>
            </a:r>
          </a:p>
          <a:p>
            <a:pPr algn="ctr"/>
            <a:r>
              <a:rPr lang="ko-KR" altLang="en-US" dirty="0"/>
              <a:t>박 정욱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DFEFB-30C3-42EA-8089-4D39EA43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36B4B-94DB-42B2-8BEB-2EC10049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따라서 배우기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A071E-B0A3-4B59-9E9A-D5D477DD0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앞에서 수업하는 방법을 그대로 따라서 </a:t>
            </a:r>
            <a:r>
              <a:rPr lang="ko-KR" altLang="en-US"/>
              <a:t>작업하여 </a:t>
            </a:r>
            <a:r>
              <a:rPr lang="en-US" altLang="ko-KR"/>
              <a:t>OLED</a:t>
            </a:r>
            <a:r>
              <a:rPr lang="ko-KR" altLang="en-US"/>
              <a:t>를 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4814B0-7A18-4D1D-8B7F-71D4725D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E572-ACDA-42A3-ADED-BBE243863D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983737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969</TotalTime>
  <Words>17</Words>
  <Application>Microsoft Office PowerPoint</Application>
  <PresentationFormat>와이드스크린</PresentationFormat>
  <Paragraphs>7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Trebuchet MS</vt:lpstr>
      <vt:lpstr>Wingdings 3</vt:lpstr>
      <vt:lpstr>맑은 고딕</vt:lpstr>
      <vt:lpstr>DX우등생 M</vt:lpstr>
      <vt:lpstr>HY그래픽M</vt:lpstr>
      <vt:lpstr>Wingdings</vt:lpstr>
      <vt:lpstr>Arial</vt:lpstr>
      <vt:lpstr>패싯</vt:lpstr>
      <vt:lpstr>OLED</vt:lpstr>
      <vt:lpstr>따라서 배우기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Park,Jeong-Uk</dc:creator>
  <cp:lastModifiedBy>정욱 박</cp:lastModifiedBy>
  <cp:revision>197</cp:revision>
  <dcterms:created xsi:type="dcterms:W3CDTF">2017-09-13T14:08:43Z</dcterms:created>
  <dcterms:modified xsi:type="dcterms:W3CDTF">2018-09-03T08:18:56Z</dcterms:modified>
  <cp:contentStatus/>
</cp:coreProperties>
</file>